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6" r:id="rId2"/>
    <p:sldId id="267" r:id="rId3"/>
    <p:sldId id="263" r:id="rId4"/>
    <p:sldId id="265" r:id="rId5"/>
    <p:sldId id="264"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62" autoAdjust="0"/>
  </p:normalViewPr>
  <p:slideViewPr>
    <p:cSldViewPr>
      <p:cViewPr>
        <p:scale>
          <a:sx n="77" d="100"/>
          <a:sy n="77" d="100"/>
        </p:scale>
        <p:origin x="-954" y="30"/>
      </p:cViewPr>
      <p:guideLst>
        <p:guide orient="horz" pos="2160"/>
        <p:guide pos="2880"/>
      </p:guideLst>
    </p:cSldViewPr>
  </p:slideViewPr>
  <p:outlineViewPr>
    <p:cViewPr>
      <p:scale>
        <a:sx n="33" d="100"/>
        <a:sy n="33" d="100"/>
      </p:scale>
      <p:origin x="42" y="615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A43B0B2-69CF-4280-B31E-2613429223FB}" type="datetimeFigureOut">
              <a:rPr lang="en-US" smtClean="0"/>
              <a:t>8/11/2014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4DD3A8B-07F6-4E1E-B537-1752CAD2786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A43B0B2-69CF-4280-B31E-2613429223FB}" type="datetimeFigureOut">
              <a:rPr lang="en-US" smtClean="0"/>
              <a:t>8/11/2014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4DD3A8B-07F6-4E1E-B537-1752CAD2786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A43B0B2-69CF-4280-B31E-2613429223FB}" type="datetimeFigureOut">
              <a:rPr lang="en-US" smtClean="0"/>
              <a:t>8/11/2014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4DD3A8B-07F6-4E1E-B537-1752CAD2786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A43B0B2-69CF-4280-B31E-2613429223FB}" type="datetimeFigureOut">
              <a:rPr lang="en-US" smtClean="0"/>
              <a:t>8/11/2014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4DD3A8B-07F6-4E1E-B537-1752CAD27869}"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A43B0B2-69CF-4280-B31E-2613429223FB}" type="datetimeFigureOut">
              <a:rPr lang="en-US" smtClean="0"/>
              <a:t>8/11/2014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4DD3A8B-07F6-4E1E-B537-1752CAD27869}"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A43B0B2-69CF-4280-B31E-2613429223FB}" type="datetimeFigureOut">
              <a:rPr lang="en-US" smtClean="0"/>
              <a:t>8/11/2014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4DD3A8B-07F6-4E1E-B537-1752CAD27869}"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A43B0B2-69CF-4280-B31E-2613429223FB}" type="datetimeFigureOut">
              <a:rPr lang="en-US" smtClean="0"/>
              <a:t>8/11/2014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4DD3A8B-07F6-4E1E-B537-1752CAD2786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A43B0B2-69CF-4280-B31E-2613429223FB}" type="datetimeFigureOut">
              <a:rPr lang="en-US" smtClean="0"/>
              <a:t>8/11/2014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4DD3A8B-07F6-4E1E-B537-1752CAD27869}"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A43B0B2-69CF-4280-B31E-2613429223FB}" type="datetimeFigureOut">
              <a:rPr lang="en-US" smtClean="0"/>
              <a:t>8/11/2014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4DD3A8B-07F6-4E1E-B537-1752CAD2786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A43B0B2-69CF-4280-B31E-2613429223FB}" type="datetimeFigureOut">
              <a:rPr lang="en-US" smtClean="0"/>
              <a:t>8/11/2014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4DD3A8B-07F6-4E1E-B537-1752CAD2786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A43B0B2-69CF-4280-B31E-2613429223FB}" type="datetimeFigureOut">
              <a:rPr lang="en-US" smtClean="0"/>
              <a:t>8/11/2014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4DD3A8B-07F6-4E1E-B537-1752CAD27869}"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A43B0B2-69CF-4280-B31E-2613429223FB}" type="datetimeFigureOut">
              <a:rPr lang="en-US" smtClean="0"/>
              <a:t>8/11/2014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4DD3A8B-07F6-4E1E-B537-1752CAD2786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124200"/>
            <a:ext cx="7772400" cy="1829761"/>
          </a:xfrm>
        </p:spPr>
        <p:txBody>
          <a:bodyPr>
            <a:noAutofit/>
          </a:bodyPr>
          <a:lstStyle/>
          <a:p>
            <a:r>
              <a:rPr lang="en-US" sz="10500" dirty="0" smtClean="0"/>
              <a:t>Detective Notebook</a:t>
            </a:r>
            <a:endParaRPr lang="en-US" sz="10500" dirty="0"/>
          </a:p>
        </p:txBody>
      </p:sp>
    </p:spTree>
    <p:extLst>
      <p:ext uri="{BB962C8B-B14F-4D97-AF65-F5344CB8AC3E}">
        <p14:creationId xmlns:p14="http://schemas.microsoft.com/office/powerpoint/2010/main" val="19119705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8940" y="1066800"/>
            <a:ext cx="4040659" cy="541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2"/>
          <p:cNvSpPr>
            <a:spLocks noGrp="1"/>
          </p:cNvSpPr>
          <p:nvPr>
            <p:ph type="title"/>
          </p:nvPr>
        </p:nvSpPr>
        <p:spPr/>
        <p:txBody>
          <a:bodyPr>
            <a:normAutofit/>
          </a:bodyPr>
          <a:lstStyle/>
          <a:p>
            <a:r>
              <a:rPr lang="en-US" sz="6000" dirty="0" smtClean="0"/>
              <a:t>How to read it…</a:t>
            </a:r>
            <a:endParaRPr lang="en-US" sz="6000"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46372" y="1166467"/>
            <a:ext cx="4331044" cy="532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068564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457200" y="152400"/>
            <a:ext cx="8229600" cy="1143000"/>
          </a:xfrm>
        </p:spPr>
        <p:txBody>
          <a:bodyPr>
            <a:normAutofit/>
          </a:bodyPr>
          <a:lstStyle/>
          <a:p>
            <a:pPr eaLnBrk="1" hangingPunct="1"/>
            <a:r>
              <a:rPr lang="en-US" altLang="en-US" sz="5700" dirty="0" smtClean="0"/>
              <a:t>Let’s Practice!(page 1)</a:t>
            </a:r>
          </a:p>
        </p:txBody>
      </p:sp>
      <p:sp>
        <p:nvSpPr>
          <p:cNvPr id="6" name="Content Placeholder 1"/>
          <p:cNvSpPr>
            <a:spLocks noGrp="1"/>
          </p:cNvSpPr>
          <p:nvPr>
            <p:ph idx="1"/>
          </p:nvPr>
        </p:nvSpPr>
        <p:spPr>
          <a:xfrm>
            <a:off x="457200" y="1295400"/>
            <a:ext cx="8229600" cy="4525963"/>
          </a:xfrm>
        </p:spPr>
        <p:txBody>
          <a:bodyPr>
            <a:noAutofit/>
          </a:bodyPr>
          <a:lstStyle/>
          <a:p>
            <a:pPr marL="365760" lvl="2" indent="-256032">
              <a:spcBef>
                <a:spcPts val="400"/>
              </a:spcBef>
              <a:buClr>
                <a:schemeClr val="accent1"/>
              </a:buClr>
              <a:buSzPct val="68000"/>
              <a:buNone/>
            </a:pPr>
            <a:r>
              <a:rPr lang="en-US" sz="3000" dirty="0"/>
              <a:t>Her lip slightly sneered, she slowly removed the chewed, sticky mint gum from her mouth with the perfectly painted nails of her thumb and index finger. She rolled the wad around with fingers, letting the warm saliva go cold before placing it firmly in the hair of the unassuming girl seated in front of her. She tilted her head slightly to the right, her teeth beginning to show behind her lips, and admired her work. </a:t>
            </a:r>
          </a:p>
          <a:p>
            <a:pPr>
              <a:buNone/>
            </a:pPr>
            <a:endParaRPr lang="en-US" altLang="en-US" sz="3000" dirty="0"/>
          </a:p>
          <a:p>
            <a:pPr marL="109728" indent="0">
              <a:buNone/>
            </a:pPr>
            <a:endParaRPr lang="en-US" sz="3000" dirty="0"/>
          </a:p>
        </p:txBody>
      </p:sp>
    </p:spTree>
    <p:extLst>
      <p:ext uri="{BB962C8B-B14F-4D97-AF65-F5344CB8AC3E}">
        <p14:creationId xmlns:p14="http://schemas.microsoft.com/office/powerpoint/2010/main" val="1854430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71872"/>
          </a:xfrm>
        </p:spPr>
        <p:txBody>
          <a:bodyPr>
            <a:normAutofit/>
          </a:bodyPr>
          <a:lstStyle/>
          <a:p>
            <a:pPr marL="109728" indent="0">
              <a:buNone/>
            </a:pPr>
            <a:r>
              <a:rPr lang="en-US" sz="3300" dirty="0" smtClean="0"/>
              <a:t>I could hear its decaying breath from down the hall. I hugged the cabinet, my arms tense and the blood running freely on my knee, as I inched toward the open doorway. A crash of pots and pans and a low guttural grunt reached out at me as I froze in horror. I could hear the slow shuffle scrap the pans as my mission limped toward me. </a:t>
            </a:r>
            <a:endParaRPr lang="en-US" sz="3300" dirty="0"/>
          </a:p>
        </p:txBody>
      </p:sp>
      <p:sp>
        <p:nvSpPr>
          <p:cNvPr id="27649" name="Title 5"/>
          <p:cNvSpPr>
            <a:spLocks noGrp="1"/>
          </p:cNvSpPr>
          <p:nvPr>
            <p:ph type="title"/>
          </p:nvPr>
        </p:nvSpPr>
        <p:spPr/>
        <p:txBody>
          <a:bodyPr>
            <a:normAutofit/>
          </a:bodyPr>
          <a:lstStyle/>
          <a:p>
            <a:pPr eaLnBrk="1" hangingPunct="1"/>
            <a:r>
              <a:rPr lang="en-US" altLang="en-US" sz="5700" dirty="0" smtClean="0"/>
              <a:t>More Practice (page 2)</a:t>
            </a:r>
          </a:p>
        </p:txBody>
      </p:sp>
    </p:spTree>
    <p:extLst>
      <p:ext uri="{BB962C8B-B14F-4D97-AF65-F5344CB8AC3E}">
        <p14:creationId xmlns:p14="http://schemas.microsoft.com/office/powerpoint/2010/main" val="555444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447800"/>
            <a:ext cx="8229600" cy="4525963"/>
          </a:xfrm>
        </p:spPr>
        <p:txBody>
          <a:bodyPr>
            <a:normAutofit/>
          </a:bodyPr>
          <a:lstStyle/>
          <a:p>
            <a:pPr marL="109728" indent="0">
              <a:buNone/>
            </a:pPr>
            <a:endParaRPr lang="en-US" altLang="en-US" sz="3300" dirty="0"/>
          </a:p>
          <a:p>
            <a:pPr marL="109728" indent="0">
              <a:buNone/>
            </a:pPr>
            <a:endParaRPr lang="en-US" sz="3300" dirty="0"/>
          </a:p>
        </p:txBody>
      </p:sp>
      <p:sp>
        <p:nvSpPr>
          <p:cNvPr id="26625" name="Title 5"/>
          <p:cNvSpPr>
            <a:spLocks noGrp="1"/>
          </p:cNvSpPr>
          <p:nvPr>
            <p:ph type="title"/>
          </p:nvPr>
        </p:nvSpPr>
        <p:spPr/>
        <p:txBody>
          <a:bodyPr>
            <a:noAutofit/>
          </a:bodyPr>
          <a:lstStyle/>
          <a:p>
            <a:pPr eaLnBrk="1" hangingPunct="1"/>
            <a:r>
              <a:rPr lang="en-US" altLang="en-US" sz="5700" dirty="0" smtClean="0"/>
              <a:t>More Practice (page 3)</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418968"/>
            <a:ext cx="6851649" cy="5138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21184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242</TotalTime>
  <Words>181</Words>
  <Application>Microsoft Office PowerPoint</Application>
  <PresentationFormat>On-screen Show (4:3)</PresentationFormat>
  <Paragraphs>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Concourse</vt:lpstr>
      <vt:lpstr>Detective Notebook</vt:lpstr>
      <vt:lpstr>How to read it…</vt:lpstr>
      <vt:lpstr>Let’s Practice!(page 1)</vt:lpstr>
      <vt:lpstr>More Practice (page 2)</vt:lpstr>
      <vt:lpstr>More Practice (page 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Jackie Wilding</dc:creator>
  <cp:lastModifiedBy>Jeanine Davis</cp:lastModifiedBy>
  <cp:revision>8</cp:revision>
  <dcterms:created xsi:type="dcterms:W3CDTF">2014-06-11T15:39:10Z</dcterms:created>
  <dcterms:modified xsi:type="dcterms:W3CDTF">2014-08-11T20:25:05Z</dcterms:modified>
</cp:coreProperties>
</file>