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2" r:id="rId2"/>
    <p:sldId id="333" r:id="rId3"/>
    <p:sldId id="334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FC8E19-3BCE-4AE6-B6CE-9949E4674148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0B087-0D4D-46BD-A9F1-98865F9A5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BEB2-359B-4A34-A86C-505C039A16B3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DAAF-B2B4-4EAE-B5E5-04DC2E325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9\Pictures\progressivism\TEACH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2333625"/>
            <a:ext cx="20859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4864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Some of my Favorite Things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Do Are…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J9\Desktop\imagesCA1SHQ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3009900" cy="29174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10200" y="6336268"/>
            <a:ext cx="35389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Taking my daughter to horse shows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033" y="1676400"/>
            <a:ext cx="137409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Going Hiking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7" name="Picture 1" descr="C:\Users\J9\Desktop\POETRY NOTES\intro powerpoint\pdoooo.jpg"/>
          <p:cNvPicPr>
            <a:picLocks noChangeAspect="1" noChangeArrowheads="1"/>
          </p:cNvPicPr>
          <p:nvPr/>
        </p:nvPicPr>
        <p:blipFill>
          <a:blip r:embed="rId3" cstate="print"/>
          <a:srcRect l="26727" r="26727"/>
          <a:stretch>
            <a:fillRect/>
          </a:stretch>
        </p:blipFill>
        <p:spPr bwMode="auto">
          <a:xfrm>
            <a:off x="3886200" y="2895600"/>
            <a:ext cx="1524000" cy="23812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8" name="Picture 2" descr="C:\Users\J9\Desktop\POETRY NOTES\intro powerpoint\ry%3D400.jpg"/>
          <p:cNvPicPr>
            <a:picLocks noChangeAspect="1" noChangeArrowheads="1"/>
          </p:cNvPicPr>
          <p:nvPr/>
        </p:nvPicPr>
        <p:blipFill>
          <a:blip r:embed="rId4" cstate="print"/>
          <a:srcRect l="23546" r="23818"/>
          <a:stretch>
            <a:fillRect/>
          </a:stretch>
        </p:blipFill>
        <p:spPr bwMode="auto">
          <a:xfrm>
            <a:off x="6400800" y="3625620"/>
            <a:ext cx="1843087" cy="25465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 descr="C:\Users\J9\Desktop\POETRY NOTES\intro powerpoint\ppoo.jpg"/>
          <p:cNvPicPr>
            <a:picLocks noChangeAspect="1" noChangeArrowheads="1"/>
          </p:cNvPicPr>
          <p:nvPr/>
        </p:nvPicPr>
        <p:blipFill>
          <a:blip r:embed="rId5" cstate="print"/>
          <a:srcRect l="24278" r="23818"/>
          <a:stretch>
            <a:fillRect/>
          </a:stretch>
        </p:blipFill>
        <p:spPr bwMode="auto">
          <a:xfrm>
            <a:off x="1981200" y="2438400"/>
            <a:ext cx="1447800" cy="2028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100" name="Picture 4" descr="C:\Users\J9\Desktop\POETRY NOTES\intro powerpoint\ppo.jpg"/>
          <p:cNvPicPr>
            <a:picLocks noChangeAspect="1" noChangeArrowheads="1"/>
          </p:cNvPicPr>
          <p:nvPr/>
        </p:nvPicPr>
        <p:blipFill>
          <a:blip r:embed="rId6" cstate="print"/>
          <a:srcRect l="3306" r="4132"/>
          <a:stretch>
            <a:fillRect/>
          </a:stretch>
        </p:blipFill>
        <p:spPr bwMode="auto">
          <a:xfrm>
            <a:off x="304800" y="4953000"/>
            <a:ext cx="2133600" cy="167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3" name="Picture 3" descr="C:\Users\J9\Desktop\pdooo.jpg"/>
          <p:cNvPicPr>
            <a:picLocks noChangeAspect="1" noChangeArrowheads="1"/>
          </p:cNvPicPr>
          <p:nvPr/>
        </p:nvPicPr>
        <p:blipFill>
          <a:blip r:embed="rId7" cstate="print"/>
          <a:srcRect l="27636" r="25818"/>
          <a:stretch>
            <a:fillRect/>
          </a:stretch>
        </p:blipFill>
        <p:spPr bwMode="auto">
          <a:xfrm>
            <a:off x="304800" y="2286000"/>
            <a:ext cx="1459992" cy="2281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388657" y="2971800"/>
            <a:ext cx="245054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Going to The Mountains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209800"/>
            <a:ext cx="201144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Going to The Beach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6096000"/>
            <a:ext cx="143821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Camping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But Enough About Me….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943600"/>
            <a:ext cx="358963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Tell Me About You….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J9\Pictures\progressivism\studen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62752"/>
            <a:ext cx="5919893" cy="397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752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Write Your </a:t>
            </a:r>
            <a:r>
              <a:rPr lang="en-US" u="sng" dirty="0" smtClean="0"/>
              <a:t>Name</a:t>
            </a:r>
            <a:r>
              <a:rPr lang="en-US" dirty="0" smtClean="0"/>
              <a:t> and ONE </a:t>
            </a:r>
            <a:r>
              <a:rPr lang="en-US" u="sng" dirty="0" smtClean="0"/>
              <a:t>Interesting Fact </a:t>
            </a:r>
            <a:r>
              <a:rPr lang="en-US" dirty="0" smtClean="0"/>
              <a:t>About Yourself on Your Card… (example)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1628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Suzy Student</a:t>
            </a:r>
          </a:p>
          <a:p>
            <a:pPr algn="ctr"/>
            <a:endParaRPr lang="en-US" sz="4800" dirty="0" smtClean="0"/>
          </a:p>
          <a:p>
            <a:r>
              <a:rPr lang="en-US" sz="4800" dirty="0" smtClean="0"/>
              <a:t>I love to snowboard…</a:t>
            </a:r>
          </a:p>
          <a:p>
            <a:pPr algn="ctr"/>
            <a:endParaRPr lang="en-US" sz="4800" dirty="0" smtClean="0"/>
          </a:p>
          <a:p>
            <a:pPr algn="ctr"/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248400"/>
            <a:ext cx="40942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will be collecting these to use later…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Meet your neighbors…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en-US" dirty="0" smtClean="0"/>
              <a:t>Interview three people and write down their name and their cool fact…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Game Time!!!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 will read a cool fact from the cards.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If you recognize this fact from one of your classmates raise your hand.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Winners get a prize (</a:t>
            </a:r>
            <a:r>
              <a:rPr lang="en-US" dirty="0" err="1" smtClean="0">
                <a:latin typeface="Comic Sans MS" panose="030F0702030302020204" pitchFamily="66" charset="0"/>
              </a:rPr>
              <a:t>Yay</a:t>
            </a:r>
            <a:r>
              <a:rPr lang="en-US" dirty="0" smtClean="0">
                <a:latin typeface="Comic Sans MS" panose="030F0702030302020204" pitchFamily="66" charset="0"/>
              </a:rPr>
              <a:t>!)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Hi There…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My name is Jeanine…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 am your new English SGI Teacher…</a:t>
            </a:r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Let me tell you a little about myself…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 am a Writer…..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9\Desktop\imagesCA0RRT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667000" cy="40005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36774" t="19409" r="36180" b="32068"/>
          <a:stretch>
            <a:fillRect/>
          </a:stretch>
        </p:blipFill>
        <p:spPr bwMode="auto">
          <a:xfrm>
            <a:off x="609600" y="3200400"/>
            <a:ext cx="2971800" cy="350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905000"/>
            <a:ext cx="4769254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have written several children’s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Books…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6019800"/>
            <a:ext cx="493782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have also been a Ghost writer…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J9\Desktop\gilmore-girls-gwen-ga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634179"/>
            <a:ext cx="2743200" cy="17666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trained animals for Film and Television for 15 years…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J9\Desktop\Jeanine-Barry-with-Ban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71800"/>
            <a:ext cx="1219200" cy="11550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1" name="Picture 5" descr="C:\Users\J9\Desktop\imagesCAFMLUZ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1781175" cy="100079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9222" name="Picture 6" descr="C:\Users\J9\Desktop\imagesCA1MLE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1028700" cy="13541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3" name="Picture 7" descr="C:\Users\J9\Desktop\imagesCAMIBAF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905000"/>
            <a:ext cx="2895600" cy="43513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4" name="Picture 8" descr="C:\Users\J9\Desktop\imagesCAXU270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905000"/>
            <a:ext cx="2753899" cy="11620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6" name="Picture 10" descr="C:\Users\J9\Desktop\imagesCAPS3P4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648200"/>
            <a:ext cx="1162382" cy="18954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24600" y="3429000"/>
            <a:ext cx="281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Sparky and I worked on the Gilmore Girls for four years…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Have Worked in Some Really Cool Places…</a:t>
            </a:r>
            <a:endParaRPr lang="en-US" sz="3200" dirty="0"/>
          </a:p>
        </p:txBody>
      </p:sp>
      <p:pic>
        <p:nvPicPr>
          <p:cNvPr id="2052" name="Picture 4" descr="C:\Users\J9\Desktop\imagesCAYEHS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2" y="2557462"/>
            <a:ext cx="2619375" cy="1743075"/>
          </a:xfrm>
          <a:prstGeom prst="rect">
            <a:avLst/>
          </a:prstGeom>
          <a:noFill/>
        </p:spPr>
      </p:pic>
      <p:pic>
        <p:nvPicPr>
          <p:cNvPr id="2053" name="Picture 5" descr="C:\Users\J9\Desktop\imagesCAC58G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708" y="2286001"/>
            <a:ext cx="672208" cy="457200"/>
          </a:xfrm>
          <a:prstGeom prst="rect">
            <a:avLst/>
          </a:prstGeom>
          <a:noFill/>
        </p:spPr>
      </p:pic>
      <p:pic>
        <p:nvPicPr>
          <p:cNvPr id="2057" name="Picture 9" descr="C:\Users\J9\Desktop\imagesCAXGQL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2533650" cy="1809750"/>
          </a:xfrm>
          <a:prstGeom prst="rect">
            <a:avLst/>
          </a:prstGeom>
          <a:noFill/>
        </p:spPr>
      </p:pic>
      <p:pic>
        <p:nvPicPr>
          <p:cNvPr id="2058" name="Picture 10" descr="C:\Users\J9\Desktop\imagesCAK852W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57400"/>
            <a:ext cx="685800" cy="460537"/>
          </a:xfrm>
          <a:prstGeom prst="rect">
            <a:avLst/>
          </a:prstGeom>
          <a:noFill/>
        </p:spPr>
      </p:pic>
      <p:pic>
        <p:nvPicPr>
          <p:cNvPr id="2060" name="Picture 12" descr="C:\Users\J9\Desktop\suffo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648200"/>
            <a:ext cx="2466975" cy="1847850"/>
          </a:xfrm>
          <a:prstGeom prst="rect">
            <a:avLst/>
          </a:prstGeom>
          <a:noFill/>
        </p:spPr>
      </p:pic>
      <p:pic>
        <p:nvPicPr>
          <p:cNvPr id="2050" name="Picture 2" descr="C:\Users\J9\Desktop\imagesCA01LHQ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572000"/>
            <a:ext cx="819150" cy="409575"/>
          </a:xfrm>
          <a:prstGeom prst="rect">
            <a:avLst/>
          </a:prstGeom>
          <a:noFill/>
        </p:spPr>
      </p:pic>
      <p:pic>
        <p:nvPicPr>
          <p:cNvPr id="2056" name="Picture 8" descr="C:\Users\J9\Desktop\german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876800"/>
            <a:ext cx="2847975" cy="1600200"/>
          </a:xfrm>
          <a:prstGeom prst="rect">
            <a:avLst/>
          </a:prstGeom>
          <a:noFill/>
        </p:spPr>
      </p:pic>
      <p:pic>
        <p:nvPicPr>
          <p:cNvPr id="2054" name="Picture 6" descr="C:\Users\J9\Desktop\german flag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4572000"/>
            <a:ext cx="885581" cy="5443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Picture 4" descr="C:\Users\J9\Desktop\imagesCA7QALJ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362200"/>
            <a:ext cx="2466975" cy="1847850"/>
          </a:xfrm>
          <a:prstGeom prst="rect">
            <a:avLst/>
          </a:prstGeom>
          <a:noFill/>
        </p:spPr>
      </p:pic>
      <p:pic>
        <p:nvPicPr>
          <p:cNvPr id="14" name="Picture 5" descr="C:\Users\J9\Desktop\imagesCA9IU7H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2133600"/>
            <a:ext cx="685800" cy="455435"/>
          </a:xfrm>
          <a:prstGeom prst="rect">
            <a:avLst/>
          </a:prstGeom>
          <a:noFill/>
        </p:spPr>
      </p:pic>
      <p:pic>
        <p:nvPicPr>
          <p:cNvPr id="15" name="Picture 2" descr="C:\Users\J9\Desktop\imagesCARUOZS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4724400"/>
            <a:ext cx="2466975" cy="1847850"/>
          </a:xfrm>
          <a:prstGeom prst="rect">
            <a:avLst/>
          </a:prstGeom>
          <a:noFill/>
        </p:spPr>
      </p:pic>
      <p:pic>
        <p:nvPicPr>
          <p:cNvPr id="16" name="Picture 3" descr="C:\Users\J9\Desktop\imagesCAC4ZMH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4648200"/>
            <a:ext cx="762000" cy="5182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3962400"/>
            <a:ext cx="81150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400800"/>
            <a:ext cx="93487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6172200"/>
            <a:ext cx="104278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Germany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6248400"/>
            <a:ext cx="132889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 Africa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038600"/>
            <a:ext cx="58419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Italy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3962400"/>
            <a:ext cx="72327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Japan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1600200"/>
            <a:ext cx="257782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Can You Guess Where?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Have Worked in Some Really Cool Places…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82" name="Picture 10" descr="C:\Users\J9\Desktop\imagesCAJ1O58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200400" cy="2294626"/>
          </a:xfrm>
          <a:prstGeom prst="rect">
            <a:avLst/>
          </a:prstGeom>
          <a:noFill/>
        </p:spPr>
      </p:pic>
      <p:pic>
        <p:nvPicPr>
          <p:cNvPr id="13" name="Picture 11" descr="C:\Users\J9\Desktop\mon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200400" cy="24189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" name="Picture 6" descr="C:\Users\J9\Desktop\imagesCA30W2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533400" cy="533400"/>
          </a:xfrm>
          <a:prstGeom prst="rect">
            <a:avLst/>
          </a:prstGeom>
          <a:noFill/>
        </p:spPr>
      </p:pic>
      <p:pic>
        <p:nvPicPr>
          <p:cNvPr id="3076" name="Picture 4" descr="C:\Users\J9\Desktop\imagesCAFZEX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00200"/>
            <a:ext cx="3581400" cy="2396282"/>
          </a:xfrm>
          <a:prstGeom prst="rect">
            <a:avLst/>
          </a:prstGeom>
          <a:noFill/>
        </p:spPr>
      </p:pic>
      <p:pic>
        <p:nvPicPr>
          <p:cNvPr id="3074" name="Picture 2" descr="C:\Users\J9\Desktop\imagesCAC58GT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76400"/>
            <a:ext cx="685800" cy="466445"/>
          </a:xfrm>
          <a:prstGeom prst="rect">
            <a:avLst/>
          </a:prstGeom>
          <a:noFill/>
        </p:spPr>
      </p:pic>
      <p:pic>
        <p:nvPicPr>
          <p:cNvPr id="3077" name="Picture 5" descr="C:\Users\J9\Desktop\imagesCAJWK31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5867400"/>
            <a:ext cx="685800" cy="466445"/>
          </a:xfrm>
          <a:prstGeom prst="rect">
            <a:avLst/>
          </a:prstGeom>
          <a:noFill/>
        </p:spPr>
      </p:pic>
      <p:pic>
        <p:nvPicPr>
          <p:cNvPr id="2050" name="Picture 2" descr="https://encrypted-tbn2.google.com/images?q=tbn:ANd9GcQjXO3CxBz0RdBQ8O-4IxEHxsxPRDHB_fchVIMMXK0CZw2LIHZU4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400549"/>
            <a:ext cx="3556142" cy="2228851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TrxBTj5hog5wVyX5BmsAu0TUVQ6URh2tfr2_g6SBlXdBW9-Et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471139"/>
            <a:ext cx="609600" cy="40566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74837" y="1600200"/>
            <a:ext cx="8637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Mexico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8825" y="4267200"/>
            <a:ext cx="88357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676400"/>
            <a:ext cx="95378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Monaco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4267200"/>
            <a:ext cx="92333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Jamaica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19" grpId="0" build="p" animBg="1"/>
      <p:bldP spid="2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2.gstatic.com/images?q=tbn:ANd9GcRnfCXpN0Q9L7NNy-ByLjNl37j8jsZSg9nh_fkwhNOiU-WsZ8R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1441365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was also born in a really cool place…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J9\Desktop\imagesCAHZE9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857500" cy="1600200"/>
          </a:xfrm>
          <a:prstGeom prst="rect">
            <a:avLst/>
          </a:prstGeom>
          <a:noFill/>
        </p:spPr>
      </p:pic>
      <p:pic>
        <p:nvPicPr>
          <p:cNvPr id="4099" name="Picture 3" descr="C:\Users\J9\Desktop\imagesCAJ2HZ49.jpg"/>
          <p:cNvPicPr>
            <a:picLocks noChangeAspect="1" noChangeArrowheads="1"/>
          </p:cNvPicPr>
          <p:nvPr/>
        </p:nvPicPr>
        <p:blipFill>
          <a:blip r:embed="rId4" cstate="print"/>
          <a:srcRect l="26230" r="26557"/>
          <a:stretch>
            <a:fillRect/>
          </a:stretch>
        </p:blipFill>
        <p:spPr bwMode="auto">
          <a:xfrm>
            <a:off x="304800" y="3886200"/>
            <a:ext cx="1371600" cy="1571625"/>
          </a:xfrm>
          <a:prstGeom prst="rect">
            <a:avLst/>
          </a:prstGeom>
          <a:noFill/>
        </p:spPr>
      </p:pic>
      <p:pic>
        <p:nvPicPr>
          <p:cNvPr id="4100" name="Picture 4" descr="C:\Users\J9\Desktop\imagesCA7DRYH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029200"/>
            <a:ext cx="3162300" cy="1447800"/>
          </a:xfrm>
          <a:prstGeom prst="rect">
            <a:avLst/>
          </a:prstGeom>
          <a:noFill/>
        </p:spPr>
      </p:pic>
      <p:pic>
        <p:nvPicPr>
          <p:cNvPr id="4102" name="Picture 6" descr="C:\Users\J9\Desktop\imagesCAR360P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676400"/>
            <a:ext cx="2619375" cy="1743075"/>
          </a:xfrm>
          <a:prstGeom prst="rect">
            <a:avLst/>
          </a:prstGeom>
          <a:noFill/>
        </p:spPr>
      </p:pic>
      <p:pic>
        <p:nvPicPr>
          <p:cNvPr id="4104" name="Picture 8" descr="C:\Users\J9\Desktop\imagesCAG05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657600"/>
            <a:ext cx="2562225" cy="17811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5000" y="4038600"/>
            <a:ext cx="309956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Seattle, Washington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My most important job though, is being a Mom…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J9\Pictures\100MEDIA\IMAG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09800"/>
            <a:ext cx="2946400" cy="4419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171" name="Picture 3" descr="C:\Users\J9\Pictures\100MEDIA\IMAG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2387600" cy="3581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174" name="Picture 6" descr="C:\Users\J9\Pictures\100MEDIA\IMAG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2286000" cy="342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I am also really into horses…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J9\Desktop\ry=400.jpg"/>
          <p:cNvPicPr>
            <a:picLocks noChangeAspect="1" noChangeArrowheads="1"/>
          </p:cNvPicPr>
          <p:nvPr/>
        </p:nvPicPr>
        <p:blipFill>
          <a:blip r:embed="rId2" cstate="print"/>
          <a:srcRect l="23431" r="23013"/>
          <a:stretch>
            <a:fillRect/>
          </a:stretch>
        </p:blipFill>
        <p:spPr bwMode="auto">
          <a:xfrm>
            <a:off x="2725026" y="1752600"/>
            <a:ext cx="3142374" cy="4267200"/>
          </a:xfrm>
          <a:prstGeom prst="rect">
            <a:avLst/>
          </a:prstGeom>
          <a:noFill/>
        </p:spPr>
      </p:pic>
      <p:pic>
        <p:nvPicPr>
          <p:cNvPr id="8194" name="Picture 2" descr="C:\Users\J9\Desktop\imagesCAOYJB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33400"/>
            <a:ext cx="2381250" cy="1924050"/>
          </a:xfrm>
          <a:prstGeom prst="rect">
            <a:avLst/>
          </a:prstGeom>
          <a:noFill/>
        </p:spPr>
      </p:pic>
      <p:pic>
        <p:nvPicPr>
          <p:cNvPr id="8195" name="Picture 3" descr="C:\Users\J9\Desktop\imagesCAXKWN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2038350" cy="2247900"/>
          </a:xfrm>
          <a:prstGeom prst="rect">
            <a:avLst/>
          </a:prstGeom>
          <a:noFill/>
        </p:spPr>
      </p:pic>
      <p:pic>
        <p:nvPicPr>
          <p:cNvPr id="8197" name="Picture 5" descr="C:\Users\J9\Desktop\imagesCASW7A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6021" y="2819400"/>
            <a:ext cx="2548429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752600"/>
            <a:ext cx="22098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…especially American Mustangs ..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096000"/>
            <a:ext cx="366792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is our Mustang, </a:t>
            </a:r>
            <a:r>
              <a:rPr lang="en-US" sz="2400" dirty="0" err="1" smtClean="0">
                <a:solidFill>
                  <a:schemeClr val="bg1"/>
                </a:solidFill>
              </a:rPr>
              <a:t>Kaya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2&quot;/&gt;&lt;/object&gt;&lt;object type=&quot;3&quot; unique_id=&quot;10004&quot;&gt;&lt;property id=&quot;20148&quot; value=&quot;5&quot;/&gt;&lt;property id=&quot;20300&quot; value=&quot;Slide 2 - &amp;quot;Hi There…&amp;quot;&quot;/&gt;&lt;property id=&quot;20307&quot; value=&quot;333&quot;/&gt;&lt;/object&gt;&lt;object type=&quot;3&quot; unique_id=&quot;10005&quot;&gt;&lt;property id=&quot;20148&quot; value=&quot;5&quot;/&gt;&lt;property id=&quot;20300&quot; value=&quot;Slide 3 - &amp;quot;I am a Writer…..&amp;quot;&quot;/&gt;&lt;property id=&quot;20307&quot; value=&quot;334&quot;/&gt;&lt;/object&gt;&lt;object type=&quot;3&quot; unique_id=&quot;10006&quot;&gt;&lt;property id=&quot;20148&quot; value=&quot;5&quot;/&gt;&lt;property id=&quot;20300&quot; value=&quot;Slide 4 - &amp;quot;I trained animals for Film and Television for 15 years…&amp;quot;&quot;/&gt;&lt;property id=&quot;20307&quot; value=&quot;335&quot;/&gt;&lt;/object&gt;&lt;object type=&quot;3&quot; unique_id=&quot;10007&quot;&gt;&lt;property id=&quot;20148&quot; value=&quot;5&quot;/&gt;&lt;property id=&quot;20300&quot; value=&quot;Slide 5 - &amp;quot;I Have Worked in Some Really Cool Places…&amp;quot;&quot;/&gt;&lt;property id=&quot;20307&quot; value=&quot;337&quot;/&gt;&lt;/object&gt;&lt;object type=&quot;3&quot; unique_id=&quot;10008&quot;&gt;&lt;property id=&quot;20148&quot; value=&quot;5&quot;/&gt;&lt;property id=&quot;20300&quot; value=&quot;Slide 6 - &amp;quot;I Have Worked in Some Really Cool Places…&amp;quot;&quot;/&gt;&lt;property id=&quot;20307&quot; value=&quot;338&quot;/&gt;&lt;/object&gt;&lt;object type=&quot;3&quot; unique_id=&quot;10009&quot;&gt;&lt;property id=&quot;20148&quot; value=&quot;5&quot;/&gt;&lt;property id=&quot;20300&quot; value=&quot;Slide 7 - &amp;quot;I was also born in a really cool place…&amp;quot;&quot;/&gt;&lt;property id=&quot;20307&quot; value=&quot;339&quot;/&gt;&lt;/object&gt;&lt;object type=&quot;3&quot; unique_id=&quot;10010&quot;&gt;&lt;property id=&quot;20148&quot; value=&quot;5&quot;/&gt;&lt;property id=&quot;20300&quot; value=&quot;Slide 8 - &amp;quot;My most important job though, is being a Mom…&amp;quot;&quot;/&gt;&lt;property id=&quot;20307&quot; value=&quot;340&quot;/&gt;&lt;/object&gt;&lt;object type=&quot;3&quot; unique_id=&quot;10011&quot;&gt;&lt;property id=&quot;20148&quot; value=&quot;5&quot;/&gt;&lt;property id=&quot;20300&quot; value=&quot;Slide 9 - &amp;quot;I am also really into horses…&amp;quot;&quot;/&gt;&lt;property id=&quot;20307&quot; value=&quot;341&quot;/&gt;&lt;/object&gt;&lt;object type=&quot;3&quot; unique_id=&quot;10012&quot;&gt;&lt;property id=&quot;20148&quot; value=&quot;5&quot;/&gt;&lt;property id=&quot;20300&quot; value=&quot;Slide 10 - &amp;quot;Some of my Favorite Things  To Do Are…&amp;quot;&quot;/&gt;&lt;property id=&quot;20307&quot; value=&quot;342&quot;/&gt;&lt;/object&gt;&lt;object type=&quot;3&quot; unique_id=&quot;10013&quot;&gt;&lt;property id=&quot;20148&quot; value=&quot;5&quot;/&gt;&lt;property id=&quot;20300&quot; value=&quot;Slide 11 - &amp;quot;But Enough About Me….&amp;quot;&quot;/&gt;&lt;property id=&quot;20307&quot; value=&quot;343&quot;/&gt;&lt;/object&gt;&lt;object type=&quot;3&quot; unique_id=&quot;10014&quot;&gt;&lt;property id=&quot;20148&quot; value=&quot;5&quot;/&gt;&lt;property id=&quot;20300&quot; value=&quot;Slide 12 - &amp;quot;Write Your Name and ONE Interesting Fact About Yourself on Your Card… (example)&amp;quot;&quot;/&gt;&lt;property id=&quot;20307&quot; value=&quot;344&quot;/&gt;&lt;/object&gt;&lt;object type=&quot;3&quot; unique_id=&quot;10015&quot;&gt;&lt;property id=&quot;20148&quot; value=&quot;5&quot;/&gt;&lt;property id=&quot;20300&quot; value=&quot;Slide 13 - &amp;quot;Meet your neighbors…&amp;quot;&quot;/&gt;&lt;property id=&quot;20307&quot; value=&quot;345&quot;/&gt;&lt;/object&gt;&lt;object type=&quot;3&quot; unique_id=&quot;10016&quot;&gt;&lt;property id=&quot;20148&quot; value=&quot;5&quot;/&gt;&lt;property id=&quot;20300&quot; value=&quot;Slide 14 - &amp;quot;Game Time!!!&amp;quot;&quot;/&gt;&lt;property id=&quot;20307&quot; value=&quot;346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262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Hi There…</vt:lpstr>
      <vt:lpstr>I am a Writer…..</vt:lpstr>
      <vt:lpstr>I trained animals for Film and Television for 15 years…</vt:lpstr>
      <vt:lpstr>I Have Worked in Some Really Cool Places…</vt:lpstr>
      <vt:lpstr>I Have Worked in Some Really Cool Places…</vt:lpstr>
      <vt:lpstr>I was also born in a really cool place…</vt:lpstr>
      <vt:lpstr>My most important job though, is being a Mom…</vt:lpstr>
      <vt:lpstr>I am also really into horses…</vt:lpstr>
      <vt:lpstr>Some of my Favorite Things  To Do Are…</vt:lpstr>
      <vt:lpstr>But Enough About Me….</vt:lpstr>
      <vt:lpstr>Write Your Name and ONE Interesting Fact About Yourself on Your Card… (example)</vt:lpstr>
      <vt:lpstr>Meet your neighbors…</vt:lpstr>
      <vt:lpstr>Game Time!!!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J9</dc:creator>
  <cp:lastModifiedBy>Jeanine Davis</cp:lastModifiedBy>
  <cp:revision>86</cp:revision>
  <cp:lastPrinted>2012-11-26T19:32:21Z</cp:lastPrinted>
  <dcterms:created xsi:type="dcterms:W3CDTF">2012-11-05T23:51:09Z</dcterms:created>
  <dcterms:modified xsi:type="dcterms:W3CDTF">2015-07-06T19:57:00Z</dcterms:modified>
</cp:coreProperties>
</file>